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a729963c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a729963c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a729963c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a729963c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a729963c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a729963c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a729963c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a729963c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a729963c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a729963c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a729963c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a729963c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a729963c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a729963c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a729963c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a729963c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a729963c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a729963c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a729963c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a729963c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a729963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a729963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a729963c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a729963c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a729963c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a729963c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a729963c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a729963c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a729963c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a729963c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a729963c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a729963c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a729963c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a729963c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a729963c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a729963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a72996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a72996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a729963c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a729963c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a729963c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a729963c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a729963c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a729963c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a729963c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a729963c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richard@birdinginvermont.co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12403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976475" y="0"/>
            <a:ext cx="5226600" cy="207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Using FLOSS to plan your daily exercise by birding!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35325" y="3623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Richard Littauer!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Gamifying birding?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Very yes.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600" y="1152487"/>
            <a:ext cx="3837700" cy="331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2463"/>
            <a:ext cx="9144003" cy="3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Illustrated checklists of hotspots!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See what birds are there, when.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-160" t="-42328"/>
          <a:stretch/>
        </p:blipFill>
        <p:spPr>
          <a:xfrm>
            <a:off x="0" y="1152463"/>
            <a:ext cx="9144003" cy="3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Illustrated checklists of hotspots!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5202"/>
            <a:ext cx="9144003" cy="351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birdinginvermont.com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35757" l="0" r="-928" t="0"/>
          <a:stretch/>
        </p:blipFill>
        <p:spPr>
          <a:xfrm>
            <a:off x="0" y="1487375"/>
            <a:ext cx="9228600" cy="365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Ebird-ext tools!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9891"/>
            <a:ext cx="9144003" cy="322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eBird script!	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Goal: To know if a hotspot has been birded on any given week of the year.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Secondary: On any given day of the year.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With: Distance from my house, and coverage.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eBird script!	How it works.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Download eBird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Shim it to JSON.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Use eBird API to get all hotspots in my area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Filter for that data only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Make an array of weeks and dates those hotspots have been birded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eBird script!	How it works.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```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#!/bin/bash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## Montpelier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/Users/richard/.nvm/versions/node/v14.15.5/bin/node /Users/richard/src/birding/birdinginvermont.com/src/ebird-ext/montpelier.js &gt; /Users/richard/src/scripts/logs/hotspots.log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/Library/Frameworks/Python.framework/Versions/3.7/bin/python3 /Users/richard/src/scripts/emailNeeds.py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```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eBird script!	How it works.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Very simple email script: https://github.com/RichardLitt/scripts/blob/master/emailNeeds.py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eBird script!	How it works.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763" y="1230925"/>
            <a:ext cx="512247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280375" y="463975"/>
            <a:ext cx="54399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this Richard Littauer, anyway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 flipH="1">
            <a:off x="835500" y="1070575"/>
            <a:ext cx="8308500" cy="40728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 flipH="1">
            <a:off x="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Linguist and Latin tutor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Developer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"Community manager"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Currently: </a:t>
            </a:r>
            <a:r>
              <a:rPr b="1" lang="en">
                <a:solidFill>
                  <a:schemeClr val="dk1"/>
                </a:solidFill>
              </a:rPr>
              <a:t>SustainOSS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25" y="2961450"/>
            <a:ext cx="3866574" cy="21820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191800" y="4872475"/>
            <a:ext cx="952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Source not given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763" y="1230925"/>
            <a:ext cx="5122472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11" y="0"/>
            <a:ext cx="71515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more top hotspots: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See https://ebird.org/region/US-VT-023/hotspots?yr=cur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it help?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Yes!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More exercise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More science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More fun birding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More knowledge of local parks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Informs public policy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I do it?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Let's figure that out!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richard@birdinginvermont.com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richard.social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Ps Short-billed Gull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929" y="838538"/>
            <a:ext cx="3777074" cy="34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499" y="1651675"/>
            <a:ext cx="1733925" cy="147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280375" y="463975"/>
            <a:ext cx="5439900" cy="572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this Richard Littauer, anyway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 flipH="1">
            <a:off x="835500" y="1070575"/>
            <a:ext cx="8308500" cy="40728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 flipH="1">
            <a:off x="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Washington county, Vermont birder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Unaffiliated ornithology academic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eBird reviewer for Ascension, St. Helena, Tristan da Cunha, and Addison County, VT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North Branch Nature Center board member (lapsed)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Sometime bird guide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iNaturalist contributor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8191800" y="4872475"/>
            <a:ext cx="952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Source not given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184" y="2961450"/>
            <a:ext cx="3569816" cy="21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birding?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It is looking at things and naming them!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That's pretty much it!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Mainly avian things.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eBird?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This is a place to put lists of birds that you identified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It is not small.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74007"/>
            <a:ext cx="9144003" cy="97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bird?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Proven health benefits!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Exercise! (sort of)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Ties to your local community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 new understanding of the passing of time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Those sweet, sweet dopamine hits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have to "list" birds?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But lists can be useful for a few reasons!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They make you more attentive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They help Science!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They lead to gamification of the activity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Gamifying birding?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Very yes.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600" y="1152487"/>
            <a:ext cx="3837700" cy="331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Gamifying birding?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Top eBirders for regions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Top "Hotspots"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150" y="0"/>
            <a:ext cx="26728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